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E187EF-E3D8-40D6-854E-366F29BFCA2E}" type="datetimeFigureOut">
              <a:rPr lang="et-EE" smtClean="0"/>
              <a:t>26.11.2013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AB7C83-FB16-4B4C-A859-F59F5A714B1B}" type="slidenum">
              <a:rPr lang="et-EE" smtClean="0"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968551"/>
          </a:xfrm>
        </p:spPr>
        <p:txBody>
          <a:bodyPr>
            <a:noAutofit/>
          </a:bodyPr>
          <a:lstStyle/>
          <a:p>
            <a:r>
              <a:rPr lang="et-EE" dirty="0" smtClean="0">
                <a:latin typeface="Gill Sans Ultra Bold" panose="020B0A02020104020203" pitchFamily="34" charset="0"/>
              </a:rPr>
              <a:t>Eesti saalihoki  parimad</a:t>
            </a:r>
            <a:br>
              <a:rPr lang="et-EE" dirty="0" smtClean="0">
                <a:latin typeface="Gill Sans Ultra Bold" panose="020B0A02020104020203" pitchFamily="34" charset="0"/>
              </a:rPr>
            </a:br>
            <a:r>
              <a:rPr lang="et-EE" dirty="0" smtClean="0">
                <a:latin typeface="Gill Sans Ultra Bold" panose="020B0A02020104020203" pitchFamily="34" charset="0"/>
              </a:rPr>
              <a:t>2013 </a:t>
            </a:r>
            <a:br>
              <a:rPr lang="et-EE" dirty="0" smtClean="0">
                <a:latin typeface="Gill Sans Ultra Bold" panose="020B0A02020104020203" pitchFamily="34" charset="0"/>
              </a:rPr>
            </a:br>
            <a:r>
              <a:rPr lang="et-EE" dirty="0" smtClean="0">
                <a:latin typeface="Gill Sans Ultra Bold" panose="020B0A02020104020203" pitchFamily="34" charset="0"/>
              </a:rPr>
              <a:t>aastal</a:t>
            </a:r>
            <a:r>
              <a:rPr lang="et-EE" sz="6600" dirty="0" smtClean="0">
                <a:latin typeface="Gill Sans Ultra Bold" panose="020B0A02020104020203" pitchFamily="34" charset="0"/>
              </a:rPr>
              <a:t/>
            </a:r>
            <a:br>
              <a:rPr lang="et-EE" sz="6600" dirty="0" smtClean="0">
                <a:latin typeface="Gill Sans Ultra Bold" panose="020B0A02020104020203" pitchFamily="34" charset="0"/>
              </a:rPr>
            </a:br>
            <a:r>
              <a:rPr lang="et-EE" sz="6600" dirty="0" smtClean="0">
                <a:latin typeface="Gill Sans Ultra Bold" panose="020B0A02020104020203" pitchFamily="34" charset="0"/>
              </a:rPr>
              <a:t> </a:t>
            </a:r>
            <a:endParaRPr lang="et-EE" sz="66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Gill Sans Ultra Bold" panose="020B0A02020104020203" pitchFamily="34" charset="0"/>
              </a:rPr>
              <a:t>Aasta treener 2013</a:t>
            </a:r>
            <a:br>
              <a:rPr lang="et-EE" dirty="0" smtClean="0">
                <a:latin typeface="Gill Sans Ultra Bold" panose="020B0A02020104020203" pitchFamily="34" charset="0"/>
              </a:rPr>
            </a:br>
            <a:r>
              <a:rPr lang="et-EE" dirty="0" smtClean="0">
                <a:latin typeface="Gill Sans Ultra Bold" panose="020B0A02020104020203" pitchFamily="34" charset="0"/>
              </a:rPr>
              <a:t>MARKO SAKSING</a:t>
            </a:r>
            <a:endParaRPr lang="et-EE" dirty="0">
              <a:latin typeface="Gill Sans Ultra Bold" panose="020B0A02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16" y="476250"/>
            <a:ext cx="3520193" cy="4525963"/>
          </a:xfrm>
        </p:spPr>
      </p:pic>
    </p:spTree>
    <p:extLst>
      <p:ext uri="{BB962C8B-B14F-4D97-AF65-F5344CB8AC3E}">
        <p14:creationId xmlns:p14="http://schemas.microsoft.com/office/powerpoint/2010/main" val="8116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Gill Sans Ultra Bold" panose="020B0A02020104020203" pitchFamily="34" charset="0"/>
              </a:rPr>
              <a:t>Aasta treener 2013</a:t>
            </a:r>
            <a:br>
              <a:rPr lang="et-EE" dirty="0" smtClean="0">
                <a:latin typeface="Gill Sans Ultra Bold" panose="020B0A02020104020203" pitchFamily="34" charset="0"/>
              </a:rPr>
            </a:br>
            <a:r>
              <a:rPr lang="et-EE" dirty="0" smtClean="0">
                <a:latin typeface="Gill Sans Ultra Bold" panose="020B0A02020104020203" pitchFamily="34" charset="0"/>
              </a:rPr>
              <a:t>MARKO SAKSING</a:t>
            </a:r>
            <a:endParaRPr lang="et-EE" dirty="0">
              <a:latin typeface="Gill Sans Ultra Bold" panose="020B0A020201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1"/>
            <a:ext cx="4327241" cy="288032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3208417" cy="2031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3444891" cy="2297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89" y="2291876"/>
            <a:ext cx="2209169" cy="28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Gill Sans Ultra Bold" panose="020B0A02020104020203" pitchFamily="34" charset="0"/>
              </a:rPr>
              <a:t>Aasta naismängija 2013</a:t>
            </a:r>
            <a:br>
              <a:rPr lang="et-EE" dirty="0" smtClean="0">
                <a:latin typeface="Gill Sans Ultra Bold" panose="020B0A02020104020203" pitchFamily="34" charset="0"/>
              </a:rPr>
            </a:br>
            <a:r>
              <a:rPr lang="et-EE" dirty="0" smtClean="0">
                <a:latin typeface="Gill Sans Ultra Bold" panose="020B0A02020104020203" pitchFamily="34" charset="0"/>
              </a:rPr>
              <a:t>MERLI KALJUVE</a:t>
            </a:r>
            <a:endParaRPr lang="et-EE" dirty="0">
              <a:latin typeface="Gill Sans Ultra Bold" panose="020B0A02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3385043" cy="4525963"/>
          </a:xfrm>
        </p:spPr>
      </p:pic>
    </p:spTree>
    <p:extLst>
      <p:ext uri="{BB962C8B-B14F-4D97-AF65-F5344CB8AC3E}">
        <p14:creationId xmlns:p14="http://schemas.microsoft.com/office/powerpoint/2010/main" val="14042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Gill Sans Ultra Bold" panose="020B0A02020104020203" pitchFamily="34" charset="0"/>
              </a:rPr>
              <a:t>Aasta naismängija 2013</a:t>
            </a:r>
            <a:br>
              <a:rPr lang="et-EE" dirty="0" smtClean="0">
                <a:latin typeface="Gill Sans Ultra Bold" panose="020B0A02020104020203" pitchFamily="34" charset="0"/>
              </a:rPr>
            </a:br>
            <a:r>
              <a:rPr lang="et-EE" dirty="0" smtClean="0">
                <a:latin typeface="Gill Sans Ultra Bold" panose="020B0A02020104020203" pitchFamily="34" charset="0"/>
              </a:rPr>
              <a:t>MERLI KALJUVE</a:t>
            </a:r>
            <a:endParaRPr lang="et-EE" dirty="0">
              <a:latin typeface="Gill Sans Ultra Bold" panose="020B0A020201040202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221874" cy="30137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2702"/>
            <a:ext cx="2592288" cy="3146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3359629" cy="2009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93" y="157759"/>
            <a:ext cx="321087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sz="4000" dirty="0" smtClean="0">
                <a:latin typeface="Gill Sans Ultra Bold" panose="020B0A02020104020203" pitchFamily="34" charset="0"/>
              </a:rPr>
              <a:t>Aasta meesmängija 2013</a:t>
            </a:r>
            <a:r>
              <a:rPr lang="et-EE" dirty="0" smtClean="0">
                <a:latin typeface="Gill Sans Ultra Bold" panose="020B0A02020104020203" pitchFamily="34" charset="0"/>
              </a:rPr>
              <a:t/>
            </a:r>
            <a:br>
              <a:rPr lang="et-EE" dirty="0" smtClean="0">
                <a:latin typeface="Gill Sans Ultra Bold" panose="020B0A02020104020203" pitchFamily="34" charset="0"/>
              </a:rPr>
            </a:br>
            <a:r>
              <a:rPr lang="et-EE" dirty="0" smtClean="0">
                <a:latin typeface="Gill Sans Ultra Bold" panose="020B0A02020104020203" pitchFamily="34" charset="0"/>
              </a:rPr>
              <a:t>MAREK ÕIGE</a:t>
            </a:r>
            <a:endParaRPr lang="et-EE" dirty="0">
              <a:latin typeface="Gill Sans Ultra Bold" panose="020B0A02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479380" cy="4319587"/>
          </a:xfrm>
        </p:spPr>
      </p:pic>
    </p:spTree>
    <p:extLst>
      <p:ext uri="{BB962C8B-B14F-4D97-AF65-F5344CB8AC3E}">
        <p14:creationId xmlns:p14="http://schemas.microsoft.com/office/powerpoint/2010/main" val="34087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sz="4000" dirty="0" smtClean="0">
                <a:latin typeface="Gill Sans Ultra Bold" panose="020B0A02020104020203" pitchFamily="34" charset="0"/>
              </a:rPr>
              <a:t>Aasta meesmängija 2013</a:t>
            </a:r>
            <a:r>
              <a:rPr lang="et-EE" dirty="0" smtClean="0">
                <a:latin typeface="Gill Sans Ultra Bold" panose="020B0A02020104020203" pitchFamily="34" charset="0"/>
              </a:rPr>
              <a:t/>
            </a:r>
            <a:br>
              <a:rPr lang="et-EE" dirty="0" smtClean="0">
                <a:latin typeface="Gill Sans Ultra Bold" panose="020B0A02020104020203" pitchFamily="34" charset="0"/>
              </a:rPr>
            </a:br>
            <a:r>
              <a:rPr lang="et-EE" dirty="0" smtClean="0">
                <a:latin typeface="Gill Sans Ultra Bold" panose="020B0A02020104020203" pitchFamily="34" charset="0"/>
              </a:rPr>
              <a:t>MAREK ÕIGE</a:t>
            </a:r>
            <a:endParaRPr lang="et-EE" dirty="0">
              <a:latin typeface="Gill Sans Ultra Bold" panose="020B0A020201040202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816424" cy="25492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4068365" cy="2717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2232248" cy="3205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58" y="2636912"/>
            <a:ext cx="3342066" cy="2232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606706" cy="24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21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Eesti saalihoki  parimad 2013  aastal  </vt:lpstr>
      <vt:lpstr>Aasta treener 2013 MARKO SAKSING</vt:lpstr>
      <vt:lpstr>Aasta treener 2013 MARKO SAKSING</vt:lpstr>
      <vt:lpstr>Aasta naismängija 2013 MERLI KALJUVE</vt:lpstr>
      <vt:lpstr>Aasta naismängija 2013 MERLI KALJUVE</vt:lpstr>
      <vt:lpstr>Aasta meesmängija 2013 MAREK ÕIGE</vt:lpstr>
      <vt:lpstr>Aasta meesmängija 2013 MAREK ÕIGE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Meelis</dc:creator>
  <cp:lastModifiedBy>Meelis</cp:lastModifiedBy>
  <cp:revision>3</cp:revision>
  <dcterms:created xsi:type="dcterms:W3CDTF">2013-11-26T13:31:04Z</dcterms:created>
  <dcterms:modified xsi:type="dcterms:W3CDTF">2013-11-26T13:59:24Z</dcterms:modified>
</cp:coreProperties>
</file>